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58" r:id="rId24"/>
    <p:sldId id="265" r:id="rId25"/>
    <p:sldId id="281" r:id="rId26"/>
    <p:sldId id="280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918292" cy="1470025"/>
          </a:xfrm>
        </p:spPr>
        <p:txBody>
          <a:bodyPr/>
          <a:lstStyle/>
          <a:p>
            <a:r>
              <a:rPr lang="en-US" dirty="0" smtClean="0"/>
              <a:t>The BCS Cobra Invitational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918292" cy="987552"/>
          </a:xfrm>
        </p:spPr>
        <p:txBody>
          <a:bodyPr/>
          <a:lstStyle/>
          <a:p>
            <a:r>
              <a:rPr lang="en-US" dirty="0" smtClean="0"/>
              <a:t>Learning is global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3776" y="577342"/>
            <a:ext cx="8099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auhaus 93"/>
                <a:cs typeface="Bauhaus 93"/>
              </a:rPr>
              <a:t>Welcome to…</a:t>
            </a:r>
            <a:endParaRPr lang="en-US" sz="4400" dirty="0">
              <a:latin typeface="Bauhaus 93"/>
              <a:cs typeface="Bauhaus 93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2401" y="76783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2712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Elastic Launch Glider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East Middle School Yellow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Thunder Bay Jr. High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BCS Black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Meads Mill Maroon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Power Upper Elementary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Smith Middle School</a:t>
            </a:r>
            <a:endParaRPr lang="en-US" dirty="0"/>
          </a:p>
        </p:txBody>
      </p:sp>
      <p:pic>
        <p:nvPicPr>
          <p:cNvPr id="5" name="Picture 4" descr="Screen Shot 2015-01-24 at 9.16.39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49425" cy="1446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Entomology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BCS Black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Meads Mill Gold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East Middle School Yellow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Boulan Park Orange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Boulan Park Purple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Smith Middle School Gold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80287" y="986514"/>
            <a:ext cx="4766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Birmingham Covington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574" y="29776"/>
            <a:ext cx="1589261" cy="15892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Boulan Park Purple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BCS Black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Boulan Park Orange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Meads Mill Maroon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McCord Jr. High Red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25632" y="986514"/>
            <a:ext cx="4321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Power Upper Elementary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770" y="212846"/>
            <a:ext cx="1270000" cy="1143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Larson Blue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Meads Mill Maroon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Boulan Park Purple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Boulan Park Orange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Larson Red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3794" y="986514"/>
            <a:ext cx="4783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Birmingham Covington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574" y="29776"/>
            <a:ext cx="1589261" cy="15892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Green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East Middle School Yellow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Boulan Park Purple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Canton Charter Academy Red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Power Upper Elementary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Meads Mill Maroon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BCS Black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75114" y="986514"/>
            <a:ext cx="4272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Canton Charter Academy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1" y="79468"/>
            <a:ext cx="1635250" cy="12921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Meteorology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Meads Mill Maroon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Boulan Park Orange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	Boulan Park Purple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McCord Jr. High Red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McCord Jr. High Black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McCord Jr. High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529" y="493467"/>
            <a:ext cx="1870178" cy="9860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Picture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Maroon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Boulan Park Purple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Meads Mill Gold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Boulan Park Orange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BCS Black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Smith Middle School Black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65862" y="986514"/>
            <a:ext cx="498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Birmingham Covington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574" y="29776"/>
            <a:ext cx="1589261" cy="15892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Road Scholar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East Middle School Yellow</a:t>
            </a:r>
            <a:endParaRPr lang="en-US" dirty="0"/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BCS Black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Meads Mill Gold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McCord Jr. High Red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Smith Middle School Gold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East Middle School Blue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Dan Haggerty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err="1" smtClean="0"/>
              <a:t>Robo</a:t>
            </a:r>
            <a:r>
              <a:rPr lang="en-US" dirty="0" smtClean="0"/>
              <a:t>-Cross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Power Upper Elementary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East Middle School Blue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East Middle School Yellow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Boulan Park Purple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Meads Mill Maroon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12241" y="986514"/>
            <a:ext cx="4634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Detroit Country Day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6868" y="79468"/>
            <a:ext cx="1323997" cy="14711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Simple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Maroon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Meads Mill Gold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East Middle School Blue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McCord Jr. High Black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Smith Middle School Black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Smith Middle School Gold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East Middle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171" y="212846"/>
            <a:ext cx="952500" cy="1143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Air Trajectory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Smith Middle School Gold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BCS Black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Boulan Park Purple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East Middle School Blue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DCDS Blue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Smith Middle School</a:t>
            </a:r>
            <a:endParaRPr lang="en-US" dirty="0"/>
          </a:p>
        </p:txBody>
      </p:sp>
      <p:pic>
        <p:nvPicPr>
          <p:cNvPr id="6" name="Picture 5" descr="Screen Shot 2015-01-24 at 9.16.39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2" y="0"/>
            <a:ext cx="1766818" cy="15496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027237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Solar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Canton Charter Academy Red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Boulan Park Orange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Canton Chatter Academy White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Boulan Park Purple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Meads Mill Gold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McCord Jr. High Red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Sacred Heart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667" y="155180"/>
            <a:ext cx="1342793" cy="13427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Wheeled Vehicle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Power Upper Elementary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BCS Black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Meads Mill Gold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Meads Mill Maroon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Boulan Park Orange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Thunder Bay Jr. High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Millington Jr. High</a:t>
            </a:r>
            <a:endParaRPr lang="en-US" dirty="0"/>
          </a:p>
        </p:txBody>
      </p:sp>
      <p:pic>
        <p:nvPicPr>
          <p:cNvPr id="5" name="Picture 4" descr="Screen Shot 2015-01-24 at 9.43.14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98" y="247142"/>
            <a:ext cx="1473200" cy="1003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Write It Do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BCS Black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Boulan Park Purple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Meads Mill Gold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Thunder Bay Jr. High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Power Upper Elementary</a:t>
            </a:r>
          </a:p>
          <a:p>
            <a:pPr marL="0" indent="0">
              <a:buNone/>
              <a:tabLst>
                <a:tab pos="741363" algn="l"/>
              </a:tabLst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East Middle School Blue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East Middle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171" y="212846"/>
            <a:ext cx="952500" cy="1143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	Smith Middle School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	Meads Mill Maroon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	Canton Charter Academy Red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	BCS Black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	Boulan Park Purple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	Meads Mill Gold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Thunder Bay Jr. High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8197" y="1021247"/>
            <a:ext cx="2348412" cy="5766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266797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Disease Detectives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	BCS Black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	Meads Mill Gold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	Boulan Park Orange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	McCord Jr. High Red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	East Middle School Blue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	Boulan Park Purple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91610" y="986514"/>
            <a:ext cx="425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Hannah Diehl, MIT, BCS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426" y="317753"/>
            <a:ext cx="1583448" cy="8901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…and the winners are…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	Meads Mill Gold / Maroon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	BCS Black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	Boulan Park Purple / Orange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	Power Upper Elementary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	Smith Middle School Gold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	McCord Jr. </a:t>
            </a:r>
            <a:r>
              <a:rPr lang="en-US" smtClean="0"/>
              <a:t>High Red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:\Documents and Settings\tb03bps\Local Settings\Temporary Internet Files\Content.IE5\ASKP5624\winner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6843" y="0"/>
            <a:ext cx="4906384" cy="14149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Bio-Process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Boulan Park Purple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BCS Black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Meads Mill Gold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Smith Middle School Gold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Meads Mill Maroon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DCDS Blue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11206" y="986514"/>
            <a:ext cx="453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Detroit Country Day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6868" y="79468"/>
            <a:ext cx="1323997" cy="14711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6813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Bottle Rocket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Meads Mill Maroon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BCS Black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Smith Middle School Black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DCDS Blue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Smith Middle School Gold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Boulan Park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5175" y="277956"/>
            <a:ext cx="1159667" cy="11596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6813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Bridge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Power Upper Elementary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DCDS Gold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Boulan Park Orange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Boulan Park Purple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Meads Mill Gold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BCS Black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Meads Mill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816" y="235203"/>
            <a:ext cx="1275184" cy="11476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736813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Can</a:t>
            </a:r>
            <a:r>
              <a:rPr lang="fr-FR" dirty="0" smtClean="0"/>
              <a:t>’</a:t>
            </a:r>
            <a:r>
              <a:rPr lang="fr-FR" dirty="0" err="1" smtClean="0"/>
              <a:t>t</a:t>
            </a:r>
            <a:r>
              <a:rPr lang="fr-FR" dirty="0" smtClean="0"/>
              <a:t> Judge a Powder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Meads Mill Maroon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DCDS Blue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McCord Jr. High Red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East Middle School Blue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McCord Jr. High Black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Meads Mill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816" y="235203"/>
            <a:ext cx="1245158" cy="1120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Crave the 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DCDS Blue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East Middle School Blue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Meads Mill Maroon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BCS Black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McCord Junior High Red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63792" y="986514"/>
            <a:ext cx="4783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Birmingham Covington School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500" b="95000" l="5500" r="95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574" y="29776"/>
            <a:ext cx="1589261" cy="15892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Crime Busters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Smith Middle School Gold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Millington Jr. High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Canton Charter Academy Red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Power Upper Elementary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 </a:t>
            </a:r>
            <a:r>
              <a:rPr lang="en-US" dirty="0" smtClean="0"/>
              <a:t> 	Boulan Park Purple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91608" y="986514"/>
            <a:ext cx="4255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Canton Charter Academy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1" y="79468"/>
            <a:ext cx="1635250" cy="12921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481951" cy="1091712"/>
          </a:xfrm>
        </p:spPr>
        <p:txBody>
          <a:bodyPr/>
          <a:lstStyle/>
          <a:p>
            <a:r>
              <a:rPr lang="en-US" dirty="0" smtClean="0"/>
              <a:t>Dynamic Planet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	Meads Mill Gold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	BCS Black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	McCord Jr. High Red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	Boulan Park Orange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	McCord Jr. High Black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	Boulan Park Purple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39022" y="986514"/>
            <a:ext cx="400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Sponsored by McCord Jr. High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529" y="493467"/>
            <a:ext cx="1870178" cy="9860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7830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494</TotalTime>
  <Words>210</Words>
  <Application>Microsoft Office PowerPoint</Application>
  <PresentationFormat>On-screen Show (4:3)</PresentationFormat>
  <Paragraphs>194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Habitat</vt:lpstr>
      <vt:lpstr>The BCS Cobra Invitational</vt:lpstr>
      <vt:lpstr>Air Trajectory</vt:lpstr>
      <vt:lpstr>Bio-Process Lab</vt:lpstr>
      <vt:lpstr>Bottle Rocket</vt:lpstr>
      <vt:lpstr>Bridge Building</vt:lpstr>
      <vt:lpstr>Can’t Judge a Powder</vt:lpstr>
      <vt:lpstr>Crave the Wave</vt:lpstr>
      <vt:lpstr>Crime Busters</vt:lpstr>
      <vt:lpstr>Dynamic Planet</vt:lpstr>
      <vt:lpstr>Elastic Launch Glider</vt:lpstr>
      <vt:lpstr>Entomology</vt:lpstr>
      <vt:lpstr>Experimental Design</vt:lpstr>
      <vt:lpstr>Fossils</vt:lpstr>
      <vt:lpstr>Green Generation</vt:lpstr>
      <vt:lpstr>Meteorology</vt:lpstr>
      <vt:lpstr>Picture This</vt:lpstr>
      <vt:lpstr>Road Scholar</vt:lpstr>
      <vt:lpstr>Robo-Cross</vt:lpstr>
      <vt:lpstr>Simple Machines</vt:lpstr>
      <vt:lpstr>Solar System</vt:lpstr>
      <vt:lpstr>Wheeled Vehicle</vt:lpstr>
      <vt:lpstr>Write It Do It</vt:lpstr>
      <vt:lpstr>Anatomy and Physiology</vt:lpstr>
      <vt:lpstr>Disease Detectives</vt:lpstr>
      <vt:lpstr>…and the winners are…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BCS Cobra Invitational</dc:title>
  <dc:creator>Tammy Brown</dc:creator>
  <cp:lastModifiedBy>BPS</cp:lastModifiedBy>
  <cp:revision>52</cp:revision>
  <dcterms:created xsi:type="dcterms:W3CDTF">2015-01-24T13:49:18Z</dcterms:created>
  <dcterms:modified xsi:type="dcterms:W3CDTF">2015-01-24T22:43:10Z</dcterms:modified>
</cp:coreProperties>
</file>